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4" r:id="rId3"/>
    <p:sldId id="262" r:id="rId4"/>
    <p:sldId id="257" r:id="rId5"/>
    <p:sldId id="263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16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A5B3472F-27FF-4242-82D8-3118E2F3A83A}" type="datetimeFigureOut">
              <a:rPr lang="en-US" smtClean="0"/>
              <a:t>5/12/14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png"/><Relationship Id="rId12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1.wdp"/><Relationship Id="rId4" Type="http://schemas.openxmlformats.org/officeDocument/2006/relationships/image" Target="../media/image4.png"/><Relationship Id="rId5" Type="http://schemas.microsoft.com/office/2007/relationships/hdphoto" Target="../media/hdphoto2.wdp"/><Relationship Id="rId6" Type="http://schemas.openxmlformats.org/officeDocument/2006/relationships/image" Target="../media/image5.png"/><Relationship Id="rId7" Type="http://schemas.microsoft.com/office/2007/relationships/hdphoto" Target="../media/hdphoto3.wdp"/><Relationship Id="rId8" Type="http://schemas.openxmlformats.org/officeDocument/2006/relationships/image" Target="../media/image6.png"/><Relationship Id="rId9" Type="http://schemas.microsoft.com/office/2007/relationships/hdphoto" Target="../media/hdphoto4.wdp"/><Relationship Id="rId10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472585"/>
            <a:ext cx="7543800" cy="2435323"/>
          </a:xfrm>
        </p:spPr>
        <p:txBody>
          <a:bodyPr/>
          <a:lstStyle/>
          <a:p>
            <a:r>
              <a:rPr lang="en-US" dirty="0" err="1" smtClean="0"/>
              <a:t>TnT</a:t>
            </a:r>
            <a:r>
              <a:rPr lang="en-US" dirty="0" smtClean="0"/>
              <a:t>: A File System Synchronizer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199"/>
            <a:ext cx="6400800" cy="2508447"/>
          </a:xfrm>
        </p:spPr>
        <p:txBody>
          <a:bodyPr/>
          <a:lstStyle/>
          <a:p>
            <a:r>
              <a:rPr lang="en-US" dirty="0" smtClean="0"/>
              <a:t>Justin Holmgren</a:t>
            </a:r>
          </a:p>
          <a:p>
            <a:r>
              <a:rPr lang="en-US" dirty="0" smtClean="0"/>
              <a:t>Zach Kabelac</a:t>
            </a:r>
          </a:p>
          <a:p>
            <a:r>
              <a:rPr lang="en-US" dirty="0" err="1" smtClean="0"/>
              <a:t>Pritish</a:t>
            </a:r>
            <a:r>
              <a:rPr lang="en-US" dirty="0" smtClean="0"/>
              <a:t> </a:t>
            </a:r>
            <a:r>
              <a:rPr lang="en-US" dirty="0" err="1" smtClean="0"/>
              <a:t>Kamath</a:t>
            </a:r>
            <a:endParaRPr lang="en-US" dirty="0" smtClean="0"/>
          </a:p>
          <a:p>
            <a:r>
              <a:rPr lang="en-US" dirty="0" smtClean="0"/>
              <a:t>Deepak </a:t>
            </a:r>
            <a:r>
              <a:rPr lang="en-US" dirty="0" err="1" smtClean="0"/>
              <a:t>Vasisht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718" y="3647754"/>
            <a:ext cx="2245682" cy="215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628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7787658" cy="1600200"/>
          </a:xfrm>
        </p:spPr>
        <p:txBody>
          <a:bodyPr>
            <a:noAutofit/>
          </a:bodyPr>
          <a:lstStyle/>
          <a:p>
            <a:r>
              <a:rPr lang="en-US" sz="4800" dirty="0" smtClean="0"/>
              <a:t>Distributed </a:t>
            </a:r>
            <a:r>
              <a:rPr lang="en-US" sz="4800" dirty="0"/>
              <a:t>File </a:t>
            </a:r>
            <a:r>
              <a:rPr lang="en-US" sz="4800" dirty="0" smtClean="0"/>
              <a:t>Synchronizer</a:t>
            </a:r>
            <a:endParaRPr lang="en-US" sz="4800" dirty="0"/>
          </a:p>
        </p:txBody>
      </p:sp>
      <p:sp>
        <p:nvSpPr>
          <p:cNvPr id="5" name="Cloud 4"/>
          <p:cNvSpPr/>
          <p:nvPr/>
        </p:nvSpPr>
        <p:spPr>
          <a:xfrm>
            <a:off x="2012181" y="679339"/>
            <a:ext cx="5341411" cy="2185699"/>
          </a:xfrm>
          <a:prstGeom prst="cloud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ropbox_logo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859" y="1480792"/>
            <a:ext cx="959933" cy="959933"/>
          </a:xfrm>
          <a:prstGeom prst="rect">
            <a:avLst/>
          </a:prstGeom>
        </p:spPr>
      </p:pic>
      <p:pic>
        <p:nvPicPr>
          <p:cNvPr id="7" name="Picture 6" descr="google_drive_logo.jp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676" b="65697" l="32806" r="6837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360" t="12799" r="27180" b="28425"/>
          <a:stretch/>
        </p:blipFill>
        <p:spPr>
          <a:xfrm>
            <a:off x="4005624" y="959935"/>
            <a:ext cx="1105607" cy="974704"/>
          </a:xfrm>
          <a:prstGeom prst="rect">
            <a:avLst/>
          </a:prstGeom>
        </p:spPr>
      </p:pic>
      <p:pic>
        <p:nvPicPr>
          <p:cNvPr id="8" name="Picture 7" descr="SkyDrive-logo.pn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27035" y1="28821" x2="27035" y2="288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231" y="1480792"/>
            <a:ext cx="1481232" cy="986053"/>
          </a:xfrm>
          <a:prstGeom prst="rect">
            <a:avLst/>
          </a:prstGeom>
        </p:spPr>
      </p:pic>
      <p:pic>
        <p:nvPicPr>
          <p:cNvPr id="9" name="Picture 8" descr="lenovo.jpg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271167"/>
            <a:ext cx="1453868" cy="1122386"/>
          </a:xfrm>
          <a:prstGeom prst="rect">
            <a:avLst/>
          </a:prstGeom>
        </p:spPr>
      </p:pic>
      <p:pic>
        <p:nvPicPr>
          <p:cNvPr id="10" name="Picture 9" descr="Nexus_4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762" y="2906686"/>
            <a:ext cx="354112" cy="6867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03431" y="3670795"/>
            <a:ext cx="1275863" cy="1802409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4651369" y="2997952"/>
            <a:ext cx="0" cy="834408"/>
          </a:xfrm>
          <a:prstGeom prst="straightConnector1">
            <a:avLst/>
          </a:prstGeom>
          <a:ln w="57150" cmpd="sng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611967" y="2515318"/>
            <a:ext cx="543606" cy="482634"/>
          </a:xfrm>
          <a:prstGeom prst="straightConnector1">
            <a:avLst/>
          </a:prstGeom>
          <a:ln w="57150" cmpd="sng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727651" y="2515318"/>
            <a:ext cx="551091" cy="755849"/>
          </a:xfrm>
          <a:prstGeom prst="straightConnector1">
            <a:avLst/>
          </a:prstGeom>
          <a:ln w="57150" cmpd="sng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480730" y="4164643"/>
            <a:ext cx="1524894" cy="22891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279294" y="3593410"/>
            <a:ext cx="1876279" cy="80014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2278742" y="3271168"/>
            <a:ext cx="4735227" cy="322242"/>
          </a:xfrm>
          <a:prstGeom prst="straightConnector1">
            <a:avLst/>
          </a:prstGeom>
          <a:ln w="57150" cmpd="sng"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7452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789" y="685800"/>
            <a:ext cx="8608722" cy="3886200"/>
          </a:xfrm>
        </p:spPr>
        <p:txBody>
          <a:bodyPr>
            <a:normAutofit/>
          </a:bodyPr>
          <a:lstStyle/>
          <a:p>
            <a:pPr lvl="1"/>
            <a:endParaRPr lang="en-US" dirty="0"/>
          </a:p>
          <a:p>
            <a:r>
              <a:rPr lang="en-US" dirty="0" smtClean="0"/>
              <a:t>Desirable Properties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o </a:t>
            </a:r>
            <a:r>
              <a:rPr lang="en-US" dirty="0"/>
              <a:t>restriction on synchronization </a:t>
            </a:r>
            <a:r>
              <a:rPr lang="en-US" dirty="0" smtClean="0"/>
              <a:t>patterns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o </a:t>
            </a:r>
            <a:r>
              <a:rPr lang="en-US" dirty="0"/>
              <a:t>false </a:t>
            </a:r>
            <a:r>
              <a:rPr lang="en-US" dirty="0" smtClean="0"/>
              <a:t>conflicts</a:t>
            </a:r>
            <a:endParaRPr lang="en-US" dirty="0"/>
          </a:p>
          <a:p>
            <a:pPr lvl="1"/>
            <a:r>
              <a:rPr lang="en-US" dirty="0" smtClean="0"/>
              <a:t>No </a:t>
            </a:r>
            <a:r>
              <a:rPr lang="en-US" dirty="0"/>
              <a:t>metadata for deleted </a:t>
            </a:r>
            <a:r>
              <a:rPr lang="en-US" dirty="0" smtClean="0"/>
              <a:t>files</a:t>
            </a:r>
            <a:endParaRPr lang="en-US" dirty="0"/>
          </a:p>
          <a:p>
            <a:pPr lvl="1"/>
            <a:r>
              <a:rPr lang="en-US" dirty="0" smtClean="0"/>
              <a:t>Network </a:t>
            </a:r>
            <a:r>
              <a:rPr lang="en-US" dirty="0"/>
              <a:t>usage proportional to changed </a:t>
            </a:r>
            <a:r>
              <a:rPr lang="en-US" dirty="0" smtClean="0"/>
              <a:t>files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artial </a:t>
            </a:r>
            <a:r>
              <a:rPr lang="en-US" dirty="0"/>
              <a:t>synchronizations within the file tree 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646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of </a:t>
            </a:r>
            <a:r>
              <a:rPr lang="en-US" dirty="0" err="1" smtClean="0"/>
              <a:t>Tra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468" y="1040232"/>
            <a:ext cx="7543800" cy="38862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Vector Time Pairs</a:t>
            </a:r>
          </a:p>
          <a:p>
            <a:pPr lvl="1"/>
            <a:r>
              <a:rPr lang="en-US" dirty="0" smtClean="0"/>
              <a:t>Sync and Version Vectors</a:t>
            </a:r>
          </a:p>
          <a:p>
            <a:r>
              <a:rPr lang="en-US" dirty="0" smtClean="0"/>
              <a:t>Creation Times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10521" y="2362915"/>
            <a:ext cx="271699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Do you have any changes that I don’t know about?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10521" y="3622932"/>
            <a:ext cx="271699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Do I have any changes that you don’t know about?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821354" y="3009246"/>
            <a:ext cx="0" cy="6136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821354" y="1749229"/>
            <a:ext cx="0" cy="6136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821354" y="4269263"/>
            <a:ext cx="0" cy="6136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7327511" y="3937783"/>
            <a:ext cx="59824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7327511" y="2701969"/>
            <a:ext cx="59824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031359" y="1351352"/>
            <a:ext cx="157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Start Sync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423271" y="2317868"/>
            <a:ext cx="82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821138" y="3057526"/>
            <a:ext cx="82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327511" y="3438266"/>
            <a:ext cx="82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821354" y="4365116"/>
            <a:ext cx="82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733731" y="2502534"/>
            <a:ext cx="157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Do Nothing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31143" y="4897101"/>
            <a:ext cx="157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Conflict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621723" y="3753117"/>
            <a:ext cx="157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Update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089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File Watcher</a:t>
            </a:r>
          </a:p>
          <a:p>
            <a:pPr lvl="1"/>
            <a:r>
              <a:rPr lang="en-US" dirty="0" smtClean="0"/>
              <a:t>Raises interrupts on File System changes</a:t>
            </a:r>
          </a:p>
          <a:p>
            <a:r>
              <a:rPr lang="en-US" dirty="0" smtClean="0"/>
              <a:t>Failure Recovery</a:t>
            </a:r>
          </a:p>
          <a:p>
            <a:pPr lvl="1"/>
            <a:r>
              <a:rPr lang="en-US" dirty="0"/>
              <a:t>Update Metadata and move files to </a:t>
            </a:r>
            <a:r>
              <a:rPr lang="en-US" dirty="0" err="1"/>
              <a:t>tmp</a:t>
            </a:r>
            <a:r>
              <a:rPr lang="en-US" dirty="0"/>
              <a:t> directory</a:t>
            </a:r>
          </a:p>
          <a:p>
            <a:pPr lvl="1"/>
            <a:r>
              <a:rPr lang="en-US" dirty="0"/>
              <a:t>Dump Metadata to disk</a:t>
            </a:r>
          </a:p>
          <a:p>
            <a:pPr lvl="1"/>
            <a:r>
              <a:rPr lang="en-US" dirty="0"/>
              <a:t>Apply necessary </a:t>
            </a:r>
            <a:r>
              <a:rPr lang="en-US" dirty="0" smtClean="0"/>
              <a:t>changes</a:t>
            </a:r>
            <a:endParaRPr lang="en-US" dirty="0"/>
          </a:p>
          <a:p>
            <a:pPr lvl="1"/>
            <a:r>
              <a:rPr lang="en-US" dirty="0"/>
              <a:t>Again dump Metadata to </a:t>
            </a:r>
            <a:r>
              <a:rPr lang="en-US" dirty="0" smtClean="0"/>
              <a:t>disk</a:t>
            </a:r>
          </a:p>
          <a:p>
            <a:pPr lvl="1"/>
            <a:r>
              <a:rPr lang="en-US" dirty="0" smtClean="0"/>
              <a:t>In case of crash, browse </a:t>
            </a:r>
            <a:r>
              <a:rPr lang="en-US" dirty="0" err="1" smtClean="0"/>
              <a:t>tmp</a:t>
            </a:r>
            <a:r>
              <a:rPr lang="en-US" dirty="0" smtClean="0"/>
              <a:t> and file system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967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TnT</a:t>
            </a:r>
            <a:r>
              <a:rPr lang="en-US" dirty="0" smtClean="0"/>
              <a:t>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531658"/>
            <a:ext cx="7543800" cy="2386314"/>
          </a:xfrm>
        </p:spPr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Correctness</a:t>
            </a:r>
          </a:p>
          <a:p>
            <a:pPr lvl="1"/>
            <a:r>
              <a:rPr lang="en-US" dirty="0" smtClean="0"/>
              <a:t>100K random system updates across 5 machines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Metadata Overhead</a:t>
            </a:r>
          </a:p>
          <a:p>
            <a:endParaRPr lang="en-US" dirty="0" smtClean="0"/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metadata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655" y="2349635"/>
            <a:ext cx="3930691" cy="295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909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Newsprint.thmx</Template>
  <TotalTime>492</TotalTime>
  <Words>144</Words>
  <Application>Microsoft Macintosh PowerPoint</Application>
  <PresentationFormat>On-screen Show (4:3)</PresentationFormat>
  <Paragraphs>51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NewsPrint</vt:lpstr>
      <vt:lpstr>TnT: A File System Synchronizer</vt:lpstr>
      <vt:lpstr>Distributed File Synchronizer</vt:lpstr>
      <vt:lpstr>Problem Statement</vt:lpstr>
      <vt:lpstr>Design of Tra</vt:lpstr>
      <vt:lpstr>System Design</vt:lpstr>
      <vt:lpstr>TnT Evaluation</vt:lpstr>
    </vt:vector>
  </TitlesOfParts>
  <Company>MIT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TnT: A File System Synchronizer</dc:title>
  <dc:creator>Zachary Kabelac</dc:creator>
  <cp:lastModifiedBy>Zachary Kabelac</cp:lastModifiedBy>
  <cp:revision>12</cp:revision>
  <dcterms:created xsi:type="dcterms:W3CDTF">2014-05-12T17:17:25Z</dcterms:created>
  <dcterms:modified xsi:type="dcterms:W3CDTF">2014-05-13T01:30:11Z</dcterms:modified>
</cp:coreProperties>
</file>

<file path=docProps/thumbnail.jpeg>
</file>